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</p:sldIdLst>
  <p:sldSz cx="12192000" cy="6858000"/>
  <p:notesSz cx="6669088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EA5428-14D9-22EA-86D7-373019323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C9D50FB-BFA5-22F6-5C4F-D7BBAD2B0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E92F30F-B88D-E283-1F4C-2ED31EFF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AA0CED7-58F2-43A4-85DD-3BE29B061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C7C0271-C398-10D7-CBF8-D8DC0397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4937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14C7DF-53C7-E8CC-A381-CE2E01FBD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D21AF774-BF37-FBAA-B5CC-6A7A669EB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BE6FE76-147B-B288-5F79-334FF8362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C6F9E40-F60A-C4BC-DBB8-EFBB2A9D1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ED02665-1E61-A95E-3EEE-922960433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306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707E248B-7D1D-24A6-7071-2A846B6F06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D3553B24-C8BC-B10D-0DCD-B3C152E0D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5AE527F-EE37-D857-1906-C0134B887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2D1E33A-5E69-7BEC-6FCC-F74AECAA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A271E08-4085-6BD5-A7D4-843BE2EBE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477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8EB31E-2B77-F3EE-4F08-AB2B2FAD8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883981D-03A1-D8C9-546F-E69AB38A6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D308A3D-A80A-2EF1-D20B-24E672185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35BF64E-2C44-4EDE-15C9-E6E770730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22056AC-2CA9-4ECC-17CF-AEB8B599E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121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8D153D-9CC5-E969-89D9-9EA4B5158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1EE8624-AFF6-5AA7-7981-29D527186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CB1D8C1-30ED-9FE8-77ED-78A8F5BCE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78907F6-958A-CC0B-E28E-DEA54BF9C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DE1301A-D8F8-8086-05AE-0FC44E190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287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ACC48C-4465-BC7B-80D1-EBEF57DC1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58E42E4-5CA5-C706-106B-A194CBA35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C1CEBBD-C8F7-E092-BDC8-3D75A4713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9F4A5ED-CA2E-99B8-6EDB-15C9622DA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C186123-EE13-5D0B-8480-40355882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FE4A0DE-F319-CDD9-C509-1E41BCCE7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674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4164F-7A1B-7A51-67E6-653D943B9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34EF89C-AD83-46BA-A95B-7348FD072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36E9FEF-20F6-9903-9783-07E28BA93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214C00AC-40FE-AD96-B596-B606AE9D39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415A1863-3F33-AAB6-9A41-13F0477636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05CCDF4D-226E-B1DA-AF95-507AF6129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E5DD7D98-F36B-9075-00ED-A4165F65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740460C4-B410-26DD-637B-8B7EBBE8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4490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BCB3FD-B85C-0CE0-E275-E69724EFA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57CD8E93-F419-D1B3-03F4-C7AD000EE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D4083CA5-3037-EE36-B2F6-5ECFEF709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B3CD8AFB-3010-4985-799F-E1599C243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702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A8B06AD4-78F1-D426-CB9A-232B11439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D9A3F976-0C82-0376-CF82-B87B3446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55EFB5D5-EEB7-0B23-9B5F-6C978648C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756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BDE41B-8B7E-AA09-5B2F-1D40807D5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FDD546F-11AD-970D-D7AF-3099CAE09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7C0328C-46E2-ED47-ECDD-AFBB8E494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B98B688-4CAF-1E6B-C267-E862C608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30DC145-C65A-0B06-9FA9-AA4D6035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8AE32D3-72D9-9176-35A9-606E791AD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541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6AF599-BA7D-61C4-B5BD-D5099C78E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59753ACF-68F3-071F-882C-A99EBFA35A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E92592D-D676-11BF-5126-FAE49E5CD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A640476-F5CE-A477-8DB8-BA2547C72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24BC2AE-A126-7A9A-6D58-B27A4D8AD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2F0323B-0F4C-8E0F-4CE4-EDE6CC97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433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688F8F4B-0924-76D1-4F55-B8A7DF84B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7ADF6F98-5DD5-3BA5-20F9-D7A69FF55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696069C-C7E8-6692-4DC0-9E4AF16DC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28266-E274-4AB0-93E2-B5453FD87D75}" type="datetimeFigureOut">
              <a:rPr lang="sl-SI" smtClean="0"/>
              <a:t>13.11.2023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DF5D362-A5D8-4E3E-776B-C88F9BAE33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1B5F787-EF20-D00C-753E-D2D72AC899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CC755-EB9C-4D77-89B2-BD6C0E0395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650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2053E6-EABF-BC1F-CA1F-F2C9C57419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Vaje za mišice medeničnega dna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B2FBE6C-8D1C-4306-5BC4-70534F07F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 </a:t>
            </a:r>
          </a:p>
          <a:p>
            <a:endParaRPr lang="sl-SI" dirty="0"/>
          </a:p>
          <a:p>
            <a:r>
              <a:rPr lang="sl-SI" dirty="0"/>
              <a:t>Patronažna služba ZD Postojna</a:t>
            </a:r>
          </a:p>
        </p:txBody>
      </p:sp>
    </p:spTree>
    <p:extLst>
      <p:ext uri="{BB962C8B-B14F-4D97-AF65-F5344CB8AC3E}">
        <p14:creationId xmlns:p14="http://schemas.microsoft.com/office/powerpoint/2010/main" val="6189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795F3F-DF23-D2BA-2C2F-B2E96384A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8901"/>
          </a:xfrm>
        </p:spPr>
        <p:txBody>
          <a:bodyPr/>
          <a:lstStyle/>
          <a:p>
            <a:r>
              <a:rPr lang="sl-SI" dirty="0"/>
              <a:t>ANATOMIJA – mišice medeničnega dna</a:t>
            </a:r>
          </a:p>
        </p:txBody>
      </p:sp>
      <p:sp>
        <p:nvSpPr>
          <p:cNvPr id="8" name="Označba mesta vsebine 7">
            <a:extLst>
              <a:ext uri="{FF2B5EF4-FFF2-40B4-BE49-F238E27FC236}">
                <a16:creationId xmlns:a16="http://schemas.microsoft.com/office/drawing/2014/main" id="{3D3919FC-15A0-163B-D38E-A03C17792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dirty="0"/>
              <a:t>Ležijo na dnu medenice, </a:t>
            </a:r>
          </a:p>
          <a:p>
            <a:r>
              <a:rPr lang="sl-SI" sz="2400" dirty="0"/>
              <a:t>Potekajo od sramnice do trtice in navzven do sedničnih kosti</a:t>
            </a:r>
          </a:p>
          <a:p>
            <a:r>
              <a:rPr lang="sl-SI" sz="2400" dirty="0"/>
              <a:t>Zapirajo medenični izhod</a:t>
            </a:r>
          </a:p>
          <a:p>
            <a:endParaRPr lang="sl-SI" dirty="0"/>
          </a:p>
          <a:p>
            <a:endParaRPr lang="sl-SI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5A4B4088-34FB-03CD-A68F-84A6125CA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012" y="2980368"/>
            <a:ext cx="3954022" cy="233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04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D015B4-6EC0-1943-A830-B1B8C4CCE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VZROKI NEPRAVILNEGA DELOVANJA MIŠIC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52527F8-B85F-585C-8105-4E491BBEE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/>
              <a:t>Nosečnost</a:t>
            </a:r>
          </a:p>
          <a:p>
            <a:r>
              <a:rPr lang="sl-SI" sz="2400" dirty="0"/>
              <a:t>Porod</a:t>
            </a:r>
          </a:p>
          <a:p>
            <a:r>
              <a:rPr lang="sl-SI" sz="2400" dirty="0"/>
              <a:t>Poškodbe presredka</a:t>
            </a:r>
          </a:p>
          <a:p>
            <a:r>
              <a:rPr lang="sl-SI" sz="2400" dirty="0"/>
              <a:t>Ginekološke operacije</a:t>
            </a:r>
          </a:p>
          <a:p>
            <a:r>
              <a:rPr lang="sl-SI" sz="2400" dirty="0"/>
              <a:t>Pomanjkanje tel. dejavnosti</a:t>
            </a:r>
          </a:p>
          <a:p>
            <a:r>
              <a:rPr lang="sl-SI" sz="2400" dirty="0"/>
              <a:t>Prekomerna TT</a:t>
            </a:r>
          </a:p>
          <a:p>
            <a:r>
              <a:rPr lang="sl-SI" sz="2400" dirty="0"/>
              <a:t>Zaprtje</a:t>
            </a:r>
          </a:p>
          <a:p>
            <a:r>
              <a:rPr lang="sl-SI" sz="2400" dirty="0"/>
              <a:t>Dvigovanje težkih bremen…</a:t>
            </a:r>
          </a:p>
        </p:txBody>
      </p:sp>
    </p:spTree>
    <p:extLst>
      <p:ext uri="{BB962C8B-B14F-4D97-AF65-F5344CB8AC3E}">
        <p14:creationId xmlns:p14="http://schemas.microsoft.com/office/powerpoint/2010/main" val="101407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B9E61D-F287-3AF0-77A5-AD95B92C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         VAJE-program vadbe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96F73C6-56C9-CA08-7C06-41437E036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89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sl-SI" sz="2400" dirty="0"/>
          </a:p>
          <a:p>
            <a:pPr>
              <a:lnSpc>
                <a:spcPct val="100000"/>
              </a:lnSpc>
            </a:pPr>
            <a:r>
              <a:rPr lang="sl-SI" sz="2400" dirty="0"/>
              <a:t>Pomembno: krčenje pravih mišic</a:t>
            </a:r>
          </a:p>
          <a:p>
            <a:pPr>
              <a:lnSpc>
                <a:spcPct val="100000"/>
              </a:lnSpc>
            </a:pPr>
            <a:r>
              <a:rPr lang="sl-SI" sz="2400" dirty="0"/>
              <a:t>Pri krčenju pride do pomika presredka navznoter</a:t>
            </a:r>
          </a:p>
          <a:p>
            <a:pPr>
              <a:lnSpc>
                <a:spcPct val="100000"/>
              </a:lnSpc>
            </a:pPr>
            <a:r>
              <a:rPr lang="sl-SI" sz="2400" dirty="0"/>
              <a:t>Stisk mišic zadržite vsaj 6-8 s, nato sledi pavza. Stisk ponovite 8-12 krat. Vaje izvajajte vsaj 3-krat dnevno.</a:t>
            </a:r>
          </a:p>
          <a:p>
            <a:pPr>
              <a:lnSpc>
                <a:spcPct val="100000"/>
              </a:lnSpc>
            </a:pPr>
            <a:r>
              <a:rPr lang="sl-SI" sz="2400" b="0" i="0" dirty="0">
                <a:solidFill>
                  <a:srgbClr val="000000"/>
                </a:solidFill>
                <a:effectLst/>
              </a:rPr>
              <a:t>Čez nekaj časa je treba intenzivnost vadbe povečati. Prvih 5 ponovitev stiskov isto- nato pa, medtem ko stisk zadržujete, dodate še 3 do 4 maksimalne stiske z višjo hitrostjo. </a:t>
            </a:r>
          </a:p>
          <a:p>
            <a:pPr>
              <a:lnSpc>
                <a:spcPct val="100000"/>
              </a:lnSpc>
            </a:pPr>
            <a:r>
              <a:rPr lang="sl-SI" sz="2400" b="0" i="0" dirty="0">
                <a:solidFill>
                  <a:srgbClr val="000000"/>
                </a:solidFill>
                <a:effectLst/>
              </a:rPr>
              <a:t>Ob pravilnem izvajanju vaj, boste izboljšanje opazile v 3-5 mesecih.</a:t>
            </a:r>
            <a:endParaRPr lang="sl-SI" sz="2400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51ACA9A2-24B7-B2A4-722B-FC191AD4ED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761" y="1149401"/>
            <a:ext cx="3476094" cy="148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21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B80D3A-C923-26A0-0BD1-6CDE535D0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/>
              <a:t>POLOŽAJI IZVAJANJA VAJ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A8E229E-CFB2-B7DB-E97D-D8C0AD683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>
                <a:latin typeface="+mn-lt"/>
              </a:rPr>
              <a:t>ob stisku mišic: ne zadržujte dihanja</a:t>
            </a:r>
            <a:br>
              <a:rPr lang="sl-SI" sz="2400" dirty="0">
                <a:latin typeface="+mn-lt"/>
              </a:rPr>
            </a:br>
            <a:r>
              <a:rPr lang="sl-SI" sz="2400" dirty="0">
                <a:latin typeface="+mn-lt"/>
              </a:rPr>
              <a:t>                             ne stiskajte zadnjice</a:t>
            </a:r>
          </a:p>
          <a:p>
            <a:r>
              <a:rPr lang="sl-SI" sz="2400" dirty="0">
                <a:latin typeface="+mn-lt"/>
              </a:rPr>
              <a:t>mišice v spodnjem delu trebuha so lahko napete</a:t>
            </a:r>
            <a:endParaRPr lang="sl-SI" sz="24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BF6586C-29B6-D0B8-109C-BD12AF37A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293" y="3931908"/>
            <a:ext cx="1466854" cy="2486193"/>
          </a:xfrm>
          <a:prstGeom prst="rect">
            <a:avLst/>
          </a:prstGeom>
        </p:spPr>
      </p:pic>
      <p:pic>
        <p:nvPicPr>
          <p:cNvPr id="5" name="Označba mesta vsebine 3">
            <a:extLst>
              <a:ext uri="{FF2B5EF4-FFF2-40B4-BE49-F238E27FC236}">
                <a16:creationId xmlns:a16="http://schemas.microsoft.com/office/drawing/2014/main" id="{234BE974-8A4C-BACA-33EF-C4B256B54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523" y="3628275"/>
            <a:ext cx="3181354" cy="1325564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86A93AB6-AFEE-F0E3-8BE1-25A7713262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5254" y="4392585"/>
            <a:ext cx="2623308" cy="150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3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424182-A192-0018-460E-8A829365D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/>
              <a:t>KAKO UGOTOVITE ALI PRAVILNO KRČITE MIŠICE MEDENIČNEGA DNA?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298ED2C-4793-6631-6235-9E87E16BE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dirty="0"/>
              <a:t>Z ogledalom: mišice med nožnico in zadnjikom se med stiskom pomaknejo navzgor in navznoter</a:t>
            </a:r>
          </a:p>
          <a:p>
            <a:r>
              <a:rPr lang="sl-SI" sz="2400" dirty="0"/>
              <a:t>Vstavite prst v nožnico: se čuti stisk mišic</a:t>
            </a:r>
          </a:p>
          <a:p>
            <a:r>
              <a:rPr lang="sl-SI" sz="2400" dirty="0"/>
              <a:t>Med spolno aktivnostjo: ko stisnete mišice-partner čuti stisk mišic</a:t>
            </a:r>
          </a:p>
          <a:p>
            <a:r>
              <a:rPr lang="sl-SI" sz="2400" dirty="0"/>
              <a:t>Pri ginekološkem pregledu: ginekolog preveri ali je stisk dovolj močan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sz="2400" dirty="0"/>
              <a:t>KORISTNI NASVETI:</a:t>
            </a:r>
          </a:p>
          <a:p>
            <a:r>
              <a:rPr lang="sl-SI" sz="2400" dirty="0"/>
              <a:t>Ne izvajajte vaj med uriniranjem</a:t>
            </a:r>
          </a:p>
          <a:p>
            <a:r>
              <a:rPr lang="sl-SI" sz="2400" dirty="0"/>
              <a:t>Za izvajanje vaj si vzemite dovolj časa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84035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D89781-C027-3DAF-9B98-611DBF3E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DODATNE INFORMACIJE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987104B-3C2E-CE86-29BD-79167076F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496" y="1433255"/>
            <a:ext cx="10111251" cy="40248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r>
              <a:rPr lang="sl-SI" sz="2600" dirty="0"/>
              <a:t>Center za krepitev zdravja ZD Postojna na </a:t>
            </a:r>
            <a:r>
              <a:rPr lang="sl-SI" sz="2600" dirty="0" err="1"/>
              <a:t>tel</a:t>
            </a:r>
            <a:r>
              <a:rPr lang="sl-SI" sz="2600" dirty="0"/>
              <a:t>: 05 7000432, 031363448</a:t>
            </a:r>
          </a:p>
          <a:p>
            <a:r>
              <a:rPr lang="sl-SI" sz="2600" dirty="0"/>
              <a:t>Osebno v prostorih CKZ- dipl. fizioterapevt</a:t>
            </a:r>
          </a:p>
          <a:p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>
                <a:latin typeface="Bradley Hand ITC" panose="03070402050302030203" pitchFamily="66" charset="0"/>
              </a:rPr>
              <a:t>                                        </a:t>
            </a:r>
          </a:p>
          <a:p>
            <a:pPr marL="0" indent="0">
              <a:buNone/>
            </a:pPr>
            <a:r>
              <a:rPr lang="sl-SI" dirty="0">
                <a:latin typeface="Bradley Hand ITC" panose="03070402050302030203" pitchFamily="66" charset="0"/>
              </a:rPr>
              <a:t> Veliko uspeha pri izvajanju vaj</a:t>
            </a:r>
          </a:p>
        </p:txBody>
      </p:sp>
      <p:pic>
        <p:nvPicPr>
          <p:cNvPr id="1028" name="Picture 4" descr="Cekinčice - Mali kraški maraton 2017 - Cekinčice v presežkih...bravo Petra  za kar 19 mesto na krajši trasi, bravo Miha, Tina, Ksenja in Helena za zelo  dobre čase, bravo Tatjana za 2">
            <a:extLst>
              <a:ext uri="{FF2B5EF4-FFF2-40B4-BE49-F238E27FC236}">
                <a16:creationId xmlns:a16="http://schemas.microsoft.com/office/drawing/2014/main" id="{B4C437B8-89B8-ABF1-E6B4-4F9B51195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733" y="2758818"/>
            <a:ext cx="2380691" cy="226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815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257</Words>
  <Application>Microsoft Office PowerPoint</Application>
  <PresentationFormat>Širokozaslonsko</PresentationFormat>
  <Paragraphs>44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Bradley Hand ITC</vt:lpstr>
      <vt:lpstr>Calibri</vt:lpstr>
      <vt:lpstr>Calibri Light</vt:lpstr>
      <vt:lpstr>Officeova tema</vt:lpstr>
      <vt:lpstr>Vaje za mišice medeničnega dna</vt:lpstr>
      <vt:lpstr>ANATOMIJA – mišice medeničnega dna</vt:lpstr>
      <vt:lpstr>VZROKI NEPRAVILNEGA DELOVANJA MIŠIC</vt:lpstr>
      <vt:lpstr>         VAJE-program vadbe</vt:lpstr>
      <vt:lpstr>POLOŽAJI IZVAJANJA VAJ</vt:lpstr>
      <vt:lpstr>KAKO UGOTOVITE ALI PRAVILNO KRČITE MIŠICE MEDENIČNEGA DNA?</vt:lpstr>
      <vt:lpstr>DODATNE INFORMACIJE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Vaje za mišice medeničnega dna</dc:title>
  <dc:creator>Patronaža 4</dc:creator>
  <cp:lastModifiedBy>Patronaža 4</cp:lastModifiedBy>
  <cp:revision>7</cp:revision>
  <cp:lastPrinted>2023-11-07T08:25:53Z</cp:lastPrinted>
  <dcterms:created xsi:type="dcterms:W3CDTF">2023-06-15T08:51:15Z</dcterms:created>
  <dcterms:modified xsi:type="dcterms:W3CDTF">2023-11-13T08:47:14Z</dcterms:modified>
</cp:coreProperties>
</file>